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0" r:id="rId2"/>
    <p:sldId id="277" r:id="rId3"/>
    <p:sldId id="278" r:id="rId4"/>
    <p:sldId id="281" r:id="rId5"/>
    <p:sldId id="279" r:id="rId6"/>
    <p:sldId id="286" r:id="rId7"/>
    <p:sldId id="280" r:id="rId8"/>
    <p:sldId id="265" r:id="rId9"/>
    <p:sldId id="282" r:id="rId10"/>
    <p:sldId id="283" r:id="rId11"/>
    <p:sldId id="292" r:id="rId12"/>
    <p:sldId id="297" r:id="rId13"/>
    <p:sldId id="289" r:id="rId14"/>
    <p:sldId id="287" r:id="rId15"/>
    <p:sldId id="293" r:id="rId16"/>
    <p:sldId id="294" r:id="rId17"/>
    <p:sldId id="296" r:id="rId18"/>
    <p:sldId id="300" r:id="rId19"/>
    <p:sldId id="301" r:id="rId20"/>
    <p:sldId id="299" r:id="rId21"/>
    <p:sldId id="298" r:id="rId22"/>
    <p:sldId id="290" r:id="rId23"/>
    <p:sldId id="285" r:id="rId24"/>
    <p:sldId id="295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C4693C-DD0D-4ED7-8689-69E0A5BF8B6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2C8FF6-CE1F-4FEA-AFDA-35036427C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3" y="0"/>
              <a:ext cx="2424254" cy="2000240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1928794" y="1428736"/>
              <a:ext cx="5000660" cy="1928826"/>
            </a:xfrm>
            <a:prstGeom prst="rect">
              <a:avLst/>
            </a:prstGeom>
          </p:spPr>
          <p:txBody>
            <a:bodyPr wrap="none">
              <a:prstTxWarp prst="textCanUp">
                <a:avLst/>
              </a:prstTxWarp>
              <a:spAutoFit/>
            </a:bodyPr>
            <a:lstStyle/>
            <a:p>
              <a:r>
                <a:rPr lang="ru-RU" sz="9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</a:rPr>
                <a:t>БАЛЕТ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714612" y="357166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1" name="Rectangle 1"/>
            <p:cNvSpPr>
              <a:spLocks noChangeArrowheads="1"/>
            </p:cNvSpPr>
            <p:nvPr/>
          </p:nvSpPr>
          <p:spPr bwMode="auto">
            <a:xfrm>
              <a:off x="4857752" y="4071942"/>
              <a:ext cx="342902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7938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Музыка - душа танца. Танец без музыки может превратиться в серию бессмысленных ужимок.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1793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Раймонд Уильяме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6719746" y="4857760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-212007" y="4574339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8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6931753" y="283421"/>
              <a:ext cx="2424254" cy="2000240"/>
            </a:xfrm>
            <a:prstGeom prst="rect">
              <a:avLst/>
            </a:prstGeom>
            <a:noFill/>
          </p:spPr>
        </p:pic>
      </p:grpSp>
      <p:pic>
        <p:nvPicPr>
          <p:cNvPr id="10" name="Рисунок 9" descr="a9f6974e8f008ebd41ec0ee2b88678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3428992" cy="2280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71414"/>
            <a:ext cx="3785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 Лимон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3" descr="D:\ДОКУМЕНТЫ\Елена\Уроки музыки\4 класс\1 четверть. 4 класс. ЧТО СТАЛО БЫ С МУЗЫКОЙ, ЕСЛИ БЫ НЕ БЫЛО ЛИТЕРАТУРЫ\Урок  8. Балет\Чиполлино. Доп. материал\img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85794"/>
            <a:ext cx="2951190" cy="329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30.jpg"/>
          <p:cNvPicPr>
            <a:picLocks noChangeAspect="1" noChangeArrowheads="1"/>
          </p:cNvPicPr>
          <p:nvPr/>
        </p:nvPicPr>
        <p:blipFill>
          <a:blip r:embed="rId4" cstate="print"/>
          <a:srcRect r="2844"/>
          <a:stretch>
            <a:fillRect/>
          </a:stretch>
        </p:blipFill>
        <p:spPr bwMode="auto">
          <a:xfrm>
            <a:off x="500034" y="785794"/>
            <a:ext cx="307183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357562"/>
            <a:ext cx="2928958" cy="322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214290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балет в 3-х действиях по сказке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Джанни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«Приключения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43504" y="1285860"/>
            <a:ext cx="35004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содержание балета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первое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сказочного города. Это только кажется, что на ней стоят корзинки для овощей и ящики для фруктов. На самом деле это — большие и маленькие домики, где живут овощи и фрукты, которые так напоминают людей.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Закачки !!!\Новая папка\IMG_7606.jpg"/>
          <p:cNvPicPr>
            <a:picLocks noChangeAspect="1" noChangeArrowheads="1"/>
          </p:cNvPicPr>
          <p:nvPr/>
        </p:nvPicPr>
        <p:blipFill>
          <a:blip r:embed="rId3" cstate="print"/>
          <a:srcRect b="8274"/>
          <a:stretch>
            <a:fillRect/>
          </a:stretch>
        </p:blipFill>
        <p:spPr bwMode="auto">
          <a:xfrm>
            <a:off x="285720" y="2071678"/>
            <a:ext cx="4786346" cy="2928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642918"/>
            <a:ext cx="27860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площади встречается семья Редисок с семьей Луковиц. Мама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отец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Чиполлоне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одергивают неугомонного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которому надоело нянчить сестричку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Чиполлету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Тут же мастер Виноградинка чинит обувь. Кум Тыква ищет кирпичи, чтобы построить себе домик. Профессор Груша играет на скрипке, и все жители этого сказочного города танцуют. </a:t>
            </a:r>
          </a:p>
        </p:txBody>
      </p:sp>
      <p:pic>
        <p:nvPicPr>
          <p:cNvPr id="35842" name="Picture 2" descr="D:\Закачки !!!\Новая папка\__17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857784" cy="324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pic>
        <p:nvPicPr>
          <p:cNvPr id="1027" name="Picture 3" descr="D:\Закачки !!!\Новая папка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334435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571480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Неожиданно на площадь врывается синьор помидор и объявляет, что вскоре появится сам принц Лимон, который хочет поговорить со своим народом. Принц издал новый закон: каждый должен платить за то, что ему светит солнце, что идет дождь, веет ветер.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Закачки !!!\Новая папка\466x10000_out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71744"/>
            <a:ext cx="5064626" cy="338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71480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 возмущен. В образовавшейся давке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наступает Лимону на ногу. Охрана в негодовании — ведь оскорблен принц! Бунтовщика необходимо наказать. Но он исчезает. и стража арестовывает старого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Чиполлоне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Закачки !!!\Новая папка\28765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968810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D:\Закачки !!!\Новая папка\ed23f9d1a1f6cf183a5d73530f4d9b80.jpg"/>
          <p:cNvPicPr>
            <a:picLocks noChangeAspect="1" noChangeArrowheads="1"/>
          </p:cNvPicPr>
          <p:nvPr/>
        </p:nvPicPr>
        <p:blipFill>
          <a:blip r:embed="rId4" cstate="print"/>
          <a:srcRect t="7618" b="7202"/>
          <a:stretch>
            <a:fillRect/>
          </a:stretch>
        </p:blipFill>
        <p:spPr bwMode="auto">
          <a:xfrm>
            <a:off x="4071934" y="3571876"/>
            <a:ext cx="441402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642918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Горюют не только в семействе Луковиц. Тыкве тоже не легко — он сам не может построить себе домик. И жители города во главе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помогают ему в этом.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Закачки !!!\Новая папка\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785926"/>
            <a:ext cx="3971011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D:\Закачки !!!\Новая папка\2a07467d4cf883d6bd97314f836a97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48860"/>
            <a:ext cx="3824310" cy="2761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642918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только закончилось строительство, снова появляется синьор Помидор. Он едва не лопнул от злости, когда увидел домик: ведь он построен на земле графинь Вишен. Никто, кроме них, не имеет права пользоваться ею.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169" name="Picture 1" descr="D:\Закачки !!!\Новая папка\__7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6129800" cy="4071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57148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Гвардия Лимона разрушает домик Тыквы. Бедный старик в отчаянии.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решает отомстить обидчикам.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Закачки !!!\Новая папка\__2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667500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85984" y="285728"/>
            <a:ext cx="4643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второе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71472" y="4214818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с подружкой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Редисочкой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идет во дворец, чтобы разыскать подземелье, в которое Лимон заточил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Чиполлоне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пути они встречают Вишенку, которому тоскливо и одиноко жить во дворце, и между ними возникает дружба.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D:\Закачки !!!\Новая папка\__17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4847131" cy="323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492919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поисках узника друзья едва не попадают в руки синьора Помидора, но им удается спастись, и во время бала, который графини Вишни дают в честь принца Лимона, друзья освобождают старика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Чиполлоне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9938" name="Picture 2" descr="D:\Закачки !!!\Новая папка\DSCN5173.jpg"/>
          <p:cNvPicPr>
            <a:picLocks noChangeAspect="1" noChangeArrowheads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1571604" y="642918"/>
            <a:ext cx="6000792" cy="4125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142984"/>
            <a:ext cx="80010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♦ Слово балет в переводе с итальянского языка обозначает «танец». Вот уже более трех столетий балетом называют музы­кальный спектакль, в котором соединены музыка и танец, драмати­ческое действие и изобразительное искусство. Возник балет в Италии в эпоху Возрождения. В Россию он пришел в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веке и был прославлен русскими композиторами и артистами. В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вв. ни одна страна не может сравниться с Россией в искусстве балета.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642918"/>
            <a:ext cx="7715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 третье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Гвардия Лимончиков и полиция всюду разыскивают беглецов.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прячет отца, а потом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Редисочку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самого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окружает стража и бросает в подземелье.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замке тихо. Вишенка и красавица Магнолия разыскивают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Магнолия своим пьянящим ароматом усыпляет стражников, и Вишенка, связав их, освобождает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D:\Закачки !!!\Новая папка\Balletmoscow_32_5.jpg"/>
          <p:cNvPicPr>
            <a:picLocks noChangeAspect="1" noChangeArrowheads="1"/>
          </p:cNvPicPr>
          <p:nvPr/>
        </p:nvPicPr>
        <p:blipFill>
          <a:blip r:embed="rId3" cstate="print"/>
          <a:srcRect l="15234" t="17606" r="9765" b="4929"/>
          <a:stretch>
            <a:fillRect/>
          </a:stretch>
        </p:blipFill>
        <p:spPr bwMode="auto">
          <a:xfrm>
            <a:off x="1857356" y="3000372"/>
            <a:ext cx="5195491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42910" y="642918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 Лимон спускается в подземелье наказать негодного бунтовщика и видит, что стража свя­зана, а подземелье пусто. Разъяренный принц приказывает стрелять по городу из пушки.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Закачки !!!\Новая папка\g_Chipolino_bi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6291345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64291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друзьями заталкивают в пушку самого принца Лимона. Дым от выстрела рассеялся. Нет ни Лимона, ни пушки, ни гвардии.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D:\Закачки !!!\Новая пап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4643470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71435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Отныне все в сказочном городе будет мирно. Под теплым солнцем и синим небом вырастает новый город. Город друзей!…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Закачки !!!\Новая папка\__10622.jpg"/>
          <p:cNvPicPr>
            <a:picLocks noChangeAspect="1" noChangeArrowheads="1"/>
          </p:cNvPicPr>
          <p:nvPr/>
        </p:nvPicPr>
        <p:blipFill>
          <a:blip r:embed="rId3" cstate="print"/>
          <a:srcRect b="6852"/>
          <a:stretch>
            <a:fillRect/>
          </a:stretch>
        </p:blipFill>
        <p:spPr bwMode="auto">
          <a:xfrm>
            <a:off x="1000100" y="1785926"/>
            <a:ext cx="6897414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548680"/>
            <a:ext cx="6745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9330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Рекомендую посмотреть балет</a:t>
            </a:r>
          </a:p>
          <a:p>
            <a:endParaRPr lang="ru-RU" sz="2400" dirty="0" smtClean="0"/>
          </a:p>
          <a:p>
            <a:r>
              <a:rPr lang="en-US" sz="2400" dirty="0" smtClean="0"/>
              <a:t>https://yandex.ru/video/preview/?filmId=1269636654862259012&amp;text=</a:t>
            </a:r>
            <a:r>
              <a:rPr lang="ru-RU" sz="2400" dirty="0" smtClean="0"/>
              <a:t>балет%20чиполлино&amp;</a:t>
            </a:r>
            <a:r>
              <a:rPr lang="en-US" sz="2400" dirty="0" smtClean="0"/>
              <a:t>path=</a:t>
            </a:r>
            <a:r>
              <a:rPr lang="en-US" sz="2400" dirty="0" err="1" smtClean="0"/>
              <a:t>wizard&amp;parent-reqid</a:t>
            </a:r>
            <a:r>
              <a:rPr lang="en-US" sz="2400" dirty="0" smtClean="0"/>
              <a:t>=1587392687595703-13990823928243504800328-production-app-host-man-web-yp-5&amp;redircnt=1587396886.1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3" y="0"/>
              <a:ext cx="2424254" cy="200024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707904" y="401073"/>
              <a:ext cx="2352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Проверь себя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6719746" y="4857760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-212007" y="4574339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8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6931753" y="283421"/>
              <a:ext cx="2424254" cy="2000240"/>
            </a:xfrm>
            <a:prstGeom prst="rect">
              <a:avLst/>
            </a:prstGeom>
            <a:noFill/>
          </p:spPr>
        </p:pic>
      </p:grpSp>
      <p:pic>
        <p:nvPicPr>
          <p:cNvPr id="11" name="Picture 4" descr="Помощник кроссвордиста - поиск определений к слов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28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липарт по сказке &quot;Приключения Чиполлино&quot;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295" y="1723628"/>
            <a:ext cx="3016483" cy="46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69141" y="1283541"/>
            <a:ext cx="735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героев балета и дай им характеристику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91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3" y="0"/>
              <a:ext cx="2424254" cy="200024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707904" y="401073"/>
              <a:ext cx="2352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Проверь себя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6719746" y="4857760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7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-212007" y="4574339"/>
              <a:ext cx="2424254" cy="2000240"/>
            </a:xfrm>
            <a:prstGeom prst="rect">
              <a:avLst/>
            </a:prstGeom>
            <a:noFill/>
          </p:spPr>
        </p:pic>
        <p:pic>
          <p:nvPicPr>
            <p:cNvPr id="8" name="Picture 3" descr="D:\ДОКУМЕНТЫ\Елена\Оформление\минирисунки\117932-Black-And-White-Designs-Poster-Art-Prin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6931753" y="283421"/>
              <a:ext cx="2424254" cy="2000240"/>
            </a:xfrm>
            <a:prstGeom prst="rect">
              <a:avLst/>
            </a:prstGeom>
            <a:noFill/>
          </p:spPr>
        </p:pic>
      </p:grpSp>
      <p:pic>
        <p:nvPicPr>
          <p:cNvPr id="10" name="Picture 2" descr="Клипарт по сказке &quot;Приключения Чиполлино&quot;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650" y="2000240"/>
            <a:ext cx="4058398" cy="42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Необычные памятники и скульпту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410" y="1806761"/>
            <a:ext cx="2358796" cy="50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69141" y="1283541"/>
            <a:ext cx="735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героев балета и дай им характеристику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4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аньте детьми в эти выходные. - Рестораны Козырной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66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928670"/>
            <a:ext cx="77867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4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современного балета очень важным элементом является изобразительный язык акробатических, гимнастических движений и пантомимы. Это жесты, которыми актеры как бы разговаривают друг с другом. Как и оперная ария, балетная вариация как бы передает портрет героя, помогает понять его характер. Большая группа артистов, принимающих участие в балете, называется кордебалетом. Танцы кордебалета исполняют роль, аналогичную хору в опере.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143372" y="1500174"/>
            <a:ext cx="42862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алет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Хачатуряна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00100" y="5214950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музыкой балета композитор работал в 1972-1973 гг. по заказу Новосибирского театра оперы и балета. Либретто к балету написал Геннадий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Рыхлов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7" name="Picture 3" descr="D:\ДОКУМЕНТЫ\Елена\Уроки музыки\4 класс\1 четверть. 4 класс. ЧТО СТАЛО БЫ С МУЗЫКОЙ, ЕСЛИ БЫ НЕ БЫЛО ЛИТЕРАТУРЫ\Урок  8. Балет\Хачатурян .jpg"/>
          <p:cNvPicPr>
            <a:picLocks noChangeAspect="1" noChangeArrowheads="1"/>
          </p:cNvPicPr>
          <p:nvPr/>
        </p:nvPicPr>
        <p:blipFill>
          <a:blip r:embed="rId3" cstate="print"/>
          <a:srcRect l="47250" t="11250" r="7749" b="4374"/>
          <a:stretch>
            <a:fillRect/>
          </a:stretch>
        </p:blipFill>
        <p:spPr bwMode="auto">
          <a:xfrm>
            <a:off x="928662" y="714356"/>
            <a:ext cx="285752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214290"/>
            <a:ext cx="3088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Чиполлино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286148" cy="435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Чиполлин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3903348" cy="4376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214290"/>
            <a:ext cx="3012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Чиполлоне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774749" cy="394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Закачки !!!\Новая папка\1273758230_4ipp11.jpg"/>
          <p:cNvPicPr>
            <a:picLocks noChangeAspect="1" noChangeArrowheads="1"/>
          </p:cNvPicPr>
          <p:nvPr/>
        </p:nvPicPr>
        <p:blipFill>
          <a:blip r:embed="rId4" cstate="print"/>
          <a:srcRect t="2602"/>
          <a:stretch>
            <a:fillRect/>
          </a:stretch>
        </p:blipFill>
        <p:spPr bwMode="auto">
          <a:xfrm>
            <a:off x="4786314" y="1285860"/>
            <a:ext cx="3643778" cy="4584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0"/>
            <a:ext cx="2424254" cy="2000240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719746" y="4857760"/>
            <a:ext cx="2424254" cy="2000240"/>
          </a:xfrm>
          <a:prstGeom prst="rect">
            <a:avLst/>
          </a:prstGeom>
          <a:noFill/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2007" y="4574339"/>
            <a:ext cx="2424254" cy="2000240"/>
          </a:xfrm>
          <a:prstGeom prst="rect">
            <a:avLst/>
          </a:prstGeom>
          <a:noFill/>
        </p:spPr>
      </p:pic>
      <p:pic>
        <p:nvPicPr>
          <p:cNvPr id="8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31753" y="283421"/>
            <a:ext cx="2424254" cy="2000240"/>
          </a:xfrm>
          <a:prstGeom prst="rect">
            <a:avLst/>
          </a:prstGeom>
          <a:noFill/>
        </p:spPr>
      </p:pic>
      <p:pic>
        <p:nvPicPr>
          <p:cNvPr id="9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3929090" cy="528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7224" y="357166"/>
            <a:ext cx="7751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 Вишенка и Земляничка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10242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501523" cy="427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285728"/>
            <a:ext cx="3081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 Тыква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" name="Picture 5" descr="D:\ДОКУМЕНТЫ\Елена\Уроки музыки\4 класс\1 четверть. 4 класс. ЧТО СТАЛО БЫ С МУЗЫКОЙ, ЕСЛИ БЫ НЕ БЫЛО ЛИТЕРАТУРЫ\Урок  8. Балет\Чиполлино. Доп. материал\img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00108"/>
            <a:ext cx="4045397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954250" y="5000636"/>
            <a:ext cx="2046906" cy="1857364"/>
          </a:xfrm>
          <a:prstGeom prst="rect">
            <a:avLst/>
          </a:prstGeom>
          <a:noFill/>
        </p:spPr>
      </p:pic>
      <p:pic>
        <p:nvPicPr>
          <p:cNvPr id="5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7191865" y="166185"/>
            <a:ext cx="2046906" cy="1857364"/>
          </a:xfrm>
          <a:prstGeom prst="rect">
            <a:avLst/>
          </a:prstGeom>
          <a:noFill/>
        </p:spPr>
      </p:pic>
      <p:pic>
        <p:nvPicPr>
          <p:cNvPr id="6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80624" flipH="1" flipV="1">
            <a:off x="30984" y="9250"/>
            <a:ext cx="2046906" cy="18573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7" name="Picture 3" descr="D:\ДОКУМЕНТЫ\Елена\Оформление\минирисунки\117932-Black-And-White-Designs-Poster-Art-Pr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 flipV="1">
            <a:off x="-166241" y="4809655"/>
            <a:ext cx="2046906" cy="1857364"/>
          </a:xfrm>
          <a:prstGeom prst="rect">
            <a:avLst/>
          </a:prstGeom>
          <a:noFill/>
        </p:spPr>
      </p:pic>
      <p:pic>
        <p:nvPicPr>
          <p:cNvPr id="8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2955017" cy="365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00298" y="142852"/>
            <a:ext cx="4580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Синьор Помидор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D:\ДОКУМЕНТЫ\Елена\Уроки музыки\4 класс\1 четверть. 4 класс. ЧТО СТАЛО БЫ С МУЗЫКОЙ, ЕСЛИ БЫ НЕ БЫЛО ЛИТЕРАТУРЫ\Урок  8. Балет\Чиполлино. Доп. материал\img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2"/>
            <a:ext cx="2928958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ДОКУМЕНТЫ\Елена\Уроки музыки\4 класс\1 четверть. 4 класс. ЧТО СТАЛО БЫ С МУЗЫКОЙ, ЕСЛИ БЫ НЕ БЫЛО ЛИТЕРАТУРЫ\Урок  8. Балет\Чиполлино. Доп. материал\img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357562"/>
            <a:ext cx="2928958" cy="333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349</TotalTime>
  <Words>729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Yusya</cp:lastModifiedBy>
  <cp:revision>41</cp:revision>
  <dcterms:created xsi:type="dcterms:W3CDTF">2011-02-06T14:18:15Z</dcterms:created>
  <dcterms:modified xsi:type="dcterms:W3CDTF">2020-04-29T11:58:23Z</dcterms:modified>
</cp:coreProperties>
</file>